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Ullensaker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3345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319672-39AB-BF46-A63E-1220700D1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01967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2139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C9A24C6-08AA-E447-24CE-6DCA135EF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4C152A-D39B-7321-15BF-DC126634C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34746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3 076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8F2D37A-42E3-E044-E20B-0E6521C010D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75257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2970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2 860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6A04C9-89C2-3E20-AF00-E67714D28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78113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B35860-6224-72A3-F645-716ECEBC5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3C46DA-520A-0ECA-1E00-942E33FF18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C4EA23-1AA4-BEB2-DE9E-24F0ACD70C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1AA9A6-AE03-58F9-7591-4B9F539B0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E9FF4BD-1600-7FE2-81BE-0E47D18D52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FDC0DA-2D57-20FD-DE21-2FFB87FF1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EC6F6D-2566-2185-1B2D-9FFE766EE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A6BD1E-68A3-0E62-88CB-0E16DF5D2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F7A738-619E-0B3F-EE2F-6089184CEF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2023-01-27T14:23:56Z</dcterms:modified>
</cp:coreProperties>
</file>