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Gjerdrum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74807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9A5D81-8447-91AF-5656-CB43C252E5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13873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00821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2780EAE-6CAF-15A7-743C-23CDDB30B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ACDFE76-B7FF-079C-F8FD-563A4154C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73378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1F70533-EA8C-3CF6-6728-CFEC87CA564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5319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1 465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1 465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52978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FEA842D-5655-3F1C-FDB7-B3C5D390FC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25543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12FA72-BB82-5DE1-D843-848D78A91C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AA59A4-C3B6-EB81-C2A8-F9A86E277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B46B0F-1ADB-40C9-F534-522F7AB99F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656436-3701-794F-C95C-675C48913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996C7B8-A2CB-AA76-630F-ABDF587A95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480B4D-2004-862A-39A2-B3186FACB2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EA9EFA4-3B8E-CD18-C11A-80FE3D18B3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A7DC1F-B2EF-4F9C-C2FA-C1CAF68C8A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831710-11F2-58E4-14F8-97289C6EAD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2023-01-27T14:23:34Z</dcterms:modified>
</cp:coreProperties>
</file>