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Nittedal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12191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1231C5-5CAF-39A5-4D34-E8BF79785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2965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56808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B4C0C11-BF5F-09E7-552A-1A8EC6914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0AD99A-0B8D-C5E3-40CB-FE0CE5F42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91132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AD81B3C-1C8C-4D35-50BF-F4D84828D5B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24924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64571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DF646D-5028-8433-8698-51AD19FE8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2474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BA5FA5-D471-0B30-541D-7E00689D85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B93E60-1EE7-241F-61EB-9FC07087F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C437DE-050D-C163-4363-CAF599DEB3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0CF3CF-6748-D327-84B2-529CADA9E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8C9994-3FC0-5E35-1C12-D766F8B7BA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01BF70-DAE8-881F-AEE4-547748C69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2217E2-80AA-25F4-9B2A-501EEF1C77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8183C3-0639-2DCB-B4EC-02107CDCF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DA33F3-734C-7046-6502-7F862D4A0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2023-01-27T14:23:12Z</dcterms:modified>
</cp:coreProperties>
</file>