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Lillestrøm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0574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10 641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10 496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7 797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DC6F84-BCDA-E954-F61D-3B25A15B5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16608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93385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D8C4471-A4F9-B3C4-FA21-EE74B105C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CEB916-931B-8120-8C23-BEB36AD858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16966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10 716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0C8308F-FE1D-AA14-07D9-736908950D6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7410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9 462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9 998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34129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8 376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0E0DF2-459A-1379-24BF-CF9DADA38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95528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9 905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A7D94A-FCCA-9225-B7AC-E611E1DE0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2CDFB3-27B2-5DF9-DEA8-645C20A42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5F615A-941C-211B-EFDF-5FEB0BC93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F85408-199E-24DC-16E9-C5478CC35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6A0A447-56C7-7123-C5BC-C9AFBDAD9C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FAF026-7D64-9A30-3298-97B95EDE5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DE8E96-F961-50F1-9055-03E702ACDC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4AEFB0-9911-1752-99E9-2056CB485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5C81A2-7484-2511-F3C9-E70BBE35A0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2023-01-27T14:22:55Z</dcterms:modified>
</cp:coreProperties>
</file>