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Lørenskog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79750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11 434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10 939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4 236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592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8 030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11 531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83929D2-173B-0519-07AC-90AA6B0C7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06139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49099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E2CB1B2-DA2B-96EC-B50C-F31FF84B6D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25AB3B9-D29C-A10D-349D-D290071D04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01353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11 531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A0E6BA0-72EF-4A32-832E-198B56A7258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10250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6 224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6 224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69236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6 517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1 102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3 912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9605E9-DA44-BE2E-6BC1-C0182EA9C0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35022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10 567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6F25DB4-B2B3-55F8-B9F0-946B27ACC7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DA717E9-3EFC-6D1B-63C8-48F49D2788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6D80CB4-A2CF-D04D-AFA5-401AE2304D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E623A45-E1F9-7B91-D134-7834F950CE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5CAB39F-54BD-AF68-F174-F66A9640D5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C7E14EB-FD0C-A7CA-720D-B4EDB133E6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214FAA9-AF88-C71D-AB6E-837BDF83D8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D7C1BC6-9E49-FFE3-8C17-9B5BC68E7E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CC6CD0C-6E3E-1F4C-960A-875B85E8F2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2023-01-27T14:22:34Z</dcterms:modified>
</cp:coreProperties>
</file>