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Enebakk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83202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4 207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8 038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6 316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8 715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E37D3D-D465-2B6D-F4F4-12FB1D54A8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23956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86071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CF567C0-7DAE-6229-7366-B7E8D4B88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F4CA248-A2C2-9BE8-37E0-5926668D5C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49398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8 715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A1FA4B2-0C98-D27B-68C0-0A957C3FCD4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09100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8 669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8 715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83539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7 069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AFD6AC-EED2-BEAF-2EA4-4E8834430F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93832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1 956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6 093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7EF151-0FB6-FDD4-C2F7-791A41F215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703B90-0767-56C2-2D48-4B23997718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31892D-F8B6-A4AB-A104-DBAD9AF63D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01C6C1-30DA-AD4D-1E5A-1FF731F2D3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9E29E3D-E3B2-373D-4473-E1A676A7B0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8330E06-321C-FF59-B494-41755FE76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55FEBE-DF22-2642-2C04-8CC293ECA2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A62036-B678-07F3-DC6B-088CC4CE87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0BED95-BE6A-E3B7-DDD8-BC4388FB8A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2023-01-27T14:22:13Z</dcterms:modified>
</cp:coreProperties>
</file>