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Rælingen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5586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AFD985-1711-5B46-039F-22FBAFBB4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87765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8651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679D756-404A-A76F-204A-6542B8109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9093586-667A-E716-4F21-A093DF531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3134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4017C29-4B29-BE9D-5A3A-80F95EAB58D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81431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3 397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50507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268304-AA5D-EB20-DC9D-26215CA23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03451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1 781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5D5513-1215-A45B-DA65-E85BB697A4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5016D1-AB01-7D93-7BF7-1B83E59A4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591D62-4AF6-A54C-556A-EF07903CD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32D2BF-6124-AA66-2143-2114CB4B5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22AF22-99BF-8E73-E132-6E4EFC2B88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E7A42A-94E1-1DD7-49E1-6BB44304E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0801A9-D717-9792-0623-21957BCC60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D47B76-3B0E-A9BF-5DCF-A1EF2D98F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CA3D06B-360A-DD2C-DB79-CBCFE7A5A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2023-01-27T14:21:33Z</dcterms:modified>
</cp:coreProperties>
</file>