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Asker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79124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75 175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87 436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74 031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9 376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51 498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96 813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2CBF4A6-6016-C412-817F-6C9098421A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61475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36857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B954B4D1-C40E-E500-D53B-BEC7B17F36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724CC01-1B51-39CA-010E-59E688D6A1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48603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96 813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184AFC9-019B-6F53-52E0-5AEE4116EE1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65700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446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576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37 176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96 813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54650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48 050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6 951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41 812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56919DA-9589-68DA-CB9A-759DD459AE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70946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66 141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2 960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27 712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9226D6B-7DAE-D1DE-30EF-7FD4CC2E13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09478EB-F1E8-6E55-3EC8-A54621B8F0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057E140-7D88-9E39-D936-B155E2B035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43D954A-6916-9E12-FE99-91050F4B7F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9B18B5B-28DE-D0DA-A7A0-1A42192096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07117C5-3A3B-B6B4-2D23-ED9A02E4CF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7889B85-EB4E-6178-D50B-C7DCDDF74E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126ECB5-7857-7509-6D81-D1BEEF3F1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932E592-B673-F64C-991D-514B2838F9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2023-01-27T14:20:43Z</dcterms:modified>
</cp:coreProperties>
</file>