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Bærum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07147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39 926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46 910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40 890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1 087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12 730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47 996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53DDEF0-5F51-49E4-88DD-93AEE89C7B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22555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538703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58DB92B-1220-DDC1-B9F3-0453298776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4D704EE-4B41-6A3C-F5B8-3A2888FCA6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49089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47 996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6E377C6-0D04-D4F3-7F65-571B37C2327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83334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26 169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30 087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62756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21 180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4 116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22 700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B423966-341F-2244-D9C4-78FF67D246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22627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30 813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1 694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15 489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F81B373-F98E-667B-3845-6E2CFEA47E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464BF7A-4CAA-A7C1-B568-BC4EBAC83D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BD38311-D477-562F-F068-9A80820D74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9CBC8D4-A5B6-7109-BBBA-80CB1B8445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D6E3022-A2EF-5AD7-F007-CCB42E4A24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6E3FBA7-F4CF-650A-74C5-22FD6A6A98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69D6BCD-6AFF-CAF1-146A-26C4CF056E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AF4DBE5-D882-9422-5763-1D34BA2D6A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0888971-124F-5228-A93B-71F6CF7B30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2023-01-27T14:20:26Z</dcterms:modified>
</cp:coreProperties>
</file>