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Nesodden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32159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E1DB3E-93FB-D0E1-0061-BDFEF73C5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7222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11110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8B71172-3BB0-3183-32F0-049F61DCE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AE77D5-E653-130F-4931-9D8BFF49CC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55225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FDC0798-3A0D-E7BD-BEBB-2FEE442D30C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36191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2 254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98337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F847279-93F9-F487-06DE-E2119E9430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11677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1 364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861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A39C7B-689B-73B9-B183-D30B460B47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07F7398-BC6D-BB19-8406-01F9D9E73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9D306D9-35D0-E6E0-9A6A-0D62A419A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EC64555-9777-30D1-6706-30BF4671B5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981B5B7-CF33-AEED-46BD-3C33A4CDE3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B7BB393-21A8-221A-559A-B50586E1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9EAB96D-44F3-7292-7BAD-D297674DEA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689865-C38C-24F5-EC53-668A9D6214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E5FF0C-1DE5-CAAD-801F-6BC5A1747E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2023-01-27T14:20:10Z</dcterms:modified>
</cp:coreProperties>
</file>