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Frogn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91573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10 035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11 152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6 935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4 371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13 847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969ACEE-1990-7B62-317C-4F535F519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97678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0886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A51F78D-191E-0133-5E6F-4CFF04570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CED61CE-A85F-A985-BCFF-B4B2A993C7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41824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13 847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EA199FD-0132-57F1-6383-C1711D4E81C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77229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12 311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88187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5 983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7 088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A5CB8B2-318D-0EAD-B986-681485175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03156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8 220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5 479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26E6601-3129-11C9-6F84-E636EA6423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47F5E87-3CF7-F56A-143C-CAA2C2BC43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9F78AA-541D-2A31-E208-B7EE5CE2CD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94E535-DFD2-9385-0B63-42EB8B35EB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BD27D8-4840-DCD2-ED6A-07F4CA92D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D3F7CB-CD15-8C92-1A33-AF481C8AD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890D0DF-7B0A-14C3-BE5A-E395A2177A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5D39C3-E339-1D40-6150-B1B5406FB5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7D5B3B0-4921-FCE7-3B05-7E9F571751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2023-01-27T14:19:07Z</dcterms:modified>
</cp:coreProperties>
</file>