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Ås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12946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52 527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58 721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56 181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26 157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60 870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4629C1-68A3-1E7B-14C2-381BD30A37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48909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6857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DEFD543-F1F7-F857-C845-2684A6CA07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BBCD67B-ED5E-F839-E40C-2FC950B9F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2262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60 870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27F5D25-C68D-FACA-73E1-AE078DBB192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97299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60 105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60 800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97468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41 723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16 004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F1FE733-6864-4A03-6C77-72E9950C56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38585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47 132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1 261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12 467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BD27C8-BE24-E292-69C2-5458C8787C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DB141F5-53FF-A7FD-0633-EF2A176F85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89D968C-19F9-FCB9-4607-DC53835621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C004F99-22B2-01C9-F5F7-9AD65913EC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D92F5BB-C89E-13E5-31B6-DB642AF1E6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694A72F-B343-7440-52E4-7EF9692B67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AC6C4DA-03B8-4B37-26B0-3796C81A40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5CD9403-2D12-491D-6AF3-826B72D9FD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5B00F28-E230-6FCC-F969-2406198C9B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2023-01-27T14:18:49Z</dcterms:modified>
</cp:coreProperties>
</file>