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Vestby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1831961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7 431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7 244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6 560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375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3 548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7 618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05AB764-ADF6-AE44-7BB2-39743EC9A9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5515903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4996101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1B858A19-21A8-3655-F6DB-AFC0B53590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A188EB3-DCED-2F40-4F7A-F81F938B31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5845022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7 618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EB864480-D41E-A58F-FC6A-F69089711887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1370470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3 579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7 618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455142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6 623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193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803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EA8AFD8-9AF8-0E90-E89D-14D6D26A72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4436992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6 838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641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D3B8D98-62CD-62AA-EFE1-7AED191CC0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4D343AC-1746-8F38-75C5-4FF0904CD1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3E549FC-2FF4-8417-38E5-C75FA23D62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4628BD4-2AF7-A571-66F0-0D9CACBAC0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4C9B54F-1C29-9972-EBFB-C8D511B891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BF2933A-466B-3229-94D0-A9AAA7F248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693DA37-742E-E1FC-62FF-2FE57ABC6A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B3CE0DB-3034-0815-75D6-F9C0429D72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695B87E-22A0-86B5-06D4-B0C42CE1DC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2023-01-27T14:18:10Z</dcterms:modified>
</cp:coreProperties>
</file>