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Våler (Østf.)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2329923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452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1 838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1 533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137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200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1 975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A2683ED-AF27-9EAD-06C9-6F124B940D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4128635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8794942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1AE3A937-1282-9356-1AAF-5E32726FAD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784EEDC-60FF-0C19-3BDA-07EC1D87E7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8811660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1 975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39E86469-58F5-C1D1-6A4F-97D3A1452473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7848633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442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503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398056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452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1 523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09BCB60-C4A9-4761-1D63-2AAE1C7611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9518957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452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1 523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5510627-91CA-6C83-F36A-62728DCB20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D5DE99A-8054-319F-94A0-CA8B37DF24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1504926-1F2E-AAE8-D41F-8D92CBB47D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F9B4F86-974A-F466-1846-B0EC493578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1F00067-83A2-6BCA-9956-2159CEDB8F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C4AB2BA-AC6D-560E-5D5C-64696EED7A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B1E098D-9EE5-61C8-19A5-73F030A7EE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BE80215-9D84-7FC7-6A91-A0E370AC24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17E12A3-4EEE-D151-22EF-ADC60D9EEF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759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2023-01-27T14:17:03Z</dcterms:modified>
</cp:coreProperties>
</file>