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Råde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50355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9E15B7-C5C2-F4D8-5BC0-1562762D6C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52858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50363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0798D90-E993-BE99-9D84-3B8537D30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9FB5CF3-ADF5-3D39-A948-EB37A93E53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83815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3 377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E143E38-0220-BA31-C1B4-BB5A952EF1A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48191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3 436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3 325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62354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3 316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76F614-A74E-4CB3-E4DF-8CDB4EECC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21300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3 316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C03DDEC-EA9F-5C62-BDF9-4554A3B3DD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0866835-3D6C-96B6-9C7E-296465C756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26738B3-3EB6-98DB-9758-EB79B7F140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5CD78D-BB25-8E4C-8611-77D4A94D75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25AB1AD-36F8-8086-DC5E-E9442EB215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D3288B4-0FF3-1BB8-844D-EED13A9987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FED5596-FF6A-174E-C773-E888E89DD5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C47FF34-DA0D-ED6E-F640-D2340E8A3F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F18E569-FA23-E5EE-9720-9AA7ED2F49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2023-01-27T14:16:41Z</dcterms:modified>
</cp:coreProperties>
</file>