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Rakkestad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142315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1 218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231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1 224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D5B27C1-51C4-0FFA-B834-C754DBBF2D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134393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554214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59A2D8EA-BC04-4B92-F66F-9406AEF7C7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EAF9E35-C30A-1322-9C0E-C97E6BE7A6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6393858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5EDC744B-752F-55B9-AF4D-7A83825BE2D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4599328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1 212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1 224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0905410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1 191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46884F3-C0D3-F7B1-0ED6-0E663999A8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29196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1 191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1185EBD-2E1C-6C9A-CE54-72E81B77BB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D1C4AC7-E82C-71D3-40D7-7B238E6FA1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27A54E9-75CE-89FA-F7FD-2680DC7394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85B0F18-31AC-9F0E-ED09-DA4CE6F419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C11341A-0AD5-5546-78A8-D18BDC5882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43D08F9-D219-3451-9C72-10490178D4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CF50130-93E6-5C83-6A87-398E739016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E3BC13A-6B58-CCB8-97D6-D5C0B99F2A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06FF794-1695-3243-5153-A1A4229535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757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2023-01-27T14:16:26Z</dcterms:modified>
</cp:coreProperties>
</file>