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Skiptvet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75519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B127AB-1B7C-426C-97C2-A649E29CDF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23234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6570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E22DE2B-D542-8EC2-8F0F-65AB51E35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D55546-D508-E9BF-45A8-0788AE00C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18299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063173D-AD29-1A69-AE8A-72CB35066AA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79928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12852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5C9C9C-CB40-100B-C006-1B461F6C4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97824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F78F57-3E8C-E65D-F88F-02791E2757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F5F269-87EA-44BD-8C67-4F02D72AD4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207540-EEC0-6FAB-0087-6D090542F2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A74180-E6FC-59B3-51CC-AD8DC47B7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39B0B8-D24B-7BAC-D8F7-7DC2063D8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977DC6E-A818-9D13-84C3-5A882CAD7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55B0769-F546-269C-D761-2B79814E50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4F77B4-20F0-D813-40CB-15285A4E4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162102-1F9D-55E1-D729-1382010B71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2023-01-27T14:16:12Z</dcterms:modified>
</cp:coreProperties>
</file>