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Indre Østfold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3247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12 714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13 096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11 401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13 389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D2A7D6-429A-76BF-33C9-15014BF84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38586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12323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85F872B-C347-596F-0558-9EA53DC55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E5FB65-7AC8-6170-FD0B-771168EE4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2954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13 389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E28097-27BA-5FEC-987A-B5587B4D336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9035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73337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11 943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AD9968-9697-8D8B-B555-DC4AFCFE9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1328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12 122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93085E-058B-FB29-D185-5D9E4792B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C11552-726C-3879-52A2-F8C7E93FC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3D5C02-5534-DBA1-6E48-D4EB17D7B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68DC55-CF8D-F6EF-2CA6-09B7E2D32C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AA8BE7-3597-65E1-954A-4F097AE38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AA5966-4EC4-CF26-C2AC-7113F3911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A126E7-6E44-3A27-0E36-F790885CA7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4739B1-34D8-5C5C-BD66-D7215B132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743CEE-0DEA-272F-6FB2-AE14F423FA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2023-01-27T14:15:58Z</dcterms:modified>
</cp:coreProperties>
</file>