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Aremark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11234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009648-32CF-9D2A-F4FD-0F4AEC86CB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39577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07913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6EF0604-EA0D-361C-1A30-A7A121712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259B9F-ABB8-1E7F-1AF2-5407CA48C9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20040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3E7B8FA-048E-CF13-4F3E-685ED136AA4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82311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72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81B179-BBF4-E951-4C7B-9ADF11D35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68774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C3FD303-C3D8-693F-6583-FC1553111E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E6C8DA-92D9-9289-3AA7-7AD38EF92B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0F2893C-E76D-4180-4648-82A4641650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A9ACF4-ED4C-C3CB-B683-E9F2CB25D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16E6518-64DD-EFAD-4FB2-CEDCECD69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B8CDD8A-4A6E-1DF8-F694-2B3BB3A3BD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8999D5-88E5-8646-92DD-2318531ED0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1CDC41E-2AC8-55C0-9DC1-08DC69F484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F83F14-FBA2-11F5-73C9-7474131EB4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2023-01-27T14:15:34Z</dcterms:modified>
</cp:coreProperties>
</file>