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Hvaler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5369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4 081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4 934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3 002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5 913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C46B23D-937E-FC93-A798-A9C2FFD63A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558064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114493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B80C06B4-17D2-130A-E7A9-89E5B4E6F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29DD5DB-C878-39AF-B058-5E6808BBE3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361529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5 913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2ABC844-1EA9-1894-97EA-6A8C7CE5D8C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942648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3 559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5 491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38338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3 135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2 775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877EC56-9037-5A21-AE09-196DC6CC54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231140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3 706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2 207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DF55A22-C1CD-9FC3-C01B-40D92DF032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9B87B73-174A-F859-9B8B-B9E1E8DEEE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EEB58A4-A0BE-4F19-5986-AD16867425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389F011-B0FE-B4A6-6A1B-E6345493E7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DD60646-1E9B-E742-7110-D1A875BD8E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ADF5470-7B1C-4D1F-72A9-13D7CEB055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11A8C7-9F1F-D5CA-0779-4F99A31218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34F9F95-2F38-69A0-1466-49C4E254D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8AB036-D055-CE12-DC0C-1A6F635BEB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2023-01-27T14:15:23Z</dcterms:modified>
</cp:coreProperties>
</file>