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Ringerike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37546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9 775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12 149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5 702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13 275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CE78FD-186F-EB4F-356F-775139B23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26824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75358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26DEE60-5C0D-CE60-E249-D2CC53288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ED5C56-2708-0608-32F2-193F17969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34389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13 275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633EDB2-6BD8-64EA-884D-591CA698DD3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5559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13 225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13 275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61797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6 146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75FE9B-F6AF-ED14-40EB-D3EDF5AE6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71227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5 914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0617A2-EFAF-E312-12B0-94A8F01A08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6E5496-EAFB-41D3-F1AC-331C3C6AE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8AA359-710B-B1F5-2650-F14A088F64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90E538-AB41-7809-6D5E-C976EF3BD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259242-7E36-C500-7092-AAF34534B9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54F8C5-BB80-99FB-EA1B-FC7848E06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D29455-2517-6BD1-9774-2ACFA68E04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356624-91D9-CA0A-D196-8288991F6F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D9E857-CE06-C911-8A8A-A2183058EE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2023-01-27T14:15:10Z</dcterms:modified>
</cp:coreProperties>
</file>