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Kongsberg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39710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17 086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7 938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21 634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437727-335A-055E-AE28-3CE569EEB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9550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3635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764B08A-033F-0FA3-C32F-A30DE6C6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82E75A-140B-B868-B3C3-18C8D9C78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7551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21 634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826E943-6103-F041-68A3-159F0E288EB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1817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21 634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96610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11 073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8 994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6B4A98-704C-4137-1E3B-248E9F30A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977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13 805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9DE9A5-00AF-C180-1C0D-B659398B92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346388-98E7-E025-C167-22862A360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D09D01-0DB7-F90B-6347-AFA7152CB4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4D29E3-FBAC-DC60-5B8C-FE7022FCE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CC81EB-F730-46C3-ADD0-B247ACB0EF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9426FC-0EB0-C78E-9205-C1914A039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B78EF9-CBF3-CE05-FF72-C4E0A4A74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BB7420-71BD-4982-C974-AFD88238C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5BFE79-F1CB-97CF-AE8B-3D090245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2023-01-27T14:14:57Z</dcterms:modified>
</cp:coreProperties>
</file>