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Drammen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83355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54 216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92 469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39 272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40 035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94 675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7525D6-D224-C472-2080-D6CEF0710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69770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23435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1C51EBE-84F6-E675-97F0-3E533A5B5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C0535D-6E1B-B65B-F453-407C82665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94665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94 675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337DDC6-6510-C0FB-86C2-6A7357BF661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6233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95 806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94 675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51174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20 596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68 743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18DE84-9631-A813-22AD-7D0ADF59D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95034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31 955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55 724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6E6F62-6733-FAFD-8280-26E4869694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9647B5-F61E-3D13-98B9-F16E98759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AAE4E2-B2CC-62B0-A472-55332923C7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BCA100-3494-82E1-4FE0-8986E639D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35BF6E-2C88-7E51-B851-6A67D197F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C1CA75-1C59-EB8B-63D5-9A2D9F38C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9A99AE-8CE0-725E-0368-7464C86374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5FED81-B35D-7F98-B02A-A24FB9841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04C6A2-92EB-7A79-0B64-66D5C0644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2023-01-27T14:14:46Z</dcterms:modified>
</cp:coreProperties>
</file>