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Fredrikstad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1636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12 915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18 627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15 676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10 241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19 142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C3B7DF-CF1A-AAAD-69E3-BEA2D546C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19912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64770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56C1E4E-1E77-0F80-6363-DB8C7940D1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479394D-5AA1-E8BE-581D-2427DC90DF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66691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19 142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3951983-9241-E1AD-3DB0-1FB9CF05710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65572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6 756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6 715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63517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10 553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7 413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00C6294-2756-9B74-F93B-23171CF8A1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52450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11 466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6 749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051E67-44BE-D5B5-F8E5-9D2E5B0141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141213-7F36-E59F-7F2A-2F5ABD5154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74814EA-A0F6-CF38-DE95-D49C9C870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D128AA-E55E-9423-0119-B8D1F6980F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2963100-A5A2-3470-ED64-8081A073B8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759C70-99D8-8B2C-7DF5-5182E9A1C2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7F87738-B407-A081-B749-16B1BEA143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144C9C-5406-3C06-CDA5-3F757F0885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1D4A6E-D175-5906-AEBB-2E890C3E2A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2023-01-27T14:14:36Z</dcterms:modified>
</cp:coreProperties>
</file>