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Sarpsborg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05169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7 194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8 679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6 853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2 870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9 293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E91F195-B082-0142-035E-C7569BCA6D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67527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17634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6D1445E3-B8AE-8D88-EC32-58C8B1EB38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5D8C68C-30C5-FB31-624C-20D5682AFF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2161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9 293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044B8A4-0FAD-943B-5BE4-B186553FF8B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581039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4 339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4 394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0881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4 832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4 190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DBC4170-6A4E-7F28-F5FB-7295FCEC15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09770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5 556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3 737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EEB5B30-CB95-31A8-0E19-AAF9D27615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ACFE16D-28D5-173E-AA00-0153078B5D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A3EFD84-FEB8-A2C0-9A0B-0B05C46306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0C7B87A-7E19-A08D-4938-DA4D716C1B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53BDAB4-A739-FDEB-5804-DB82D71CBB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FF6C175-0EA4-0EEE-1E90-0D0FFBE63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42D010A-59AB-1D65-B9AA-035333EBAD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A4A28BA-2744-8C2E-9EC9-CEFF4C718A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C38CA58-48D7-5BD6-1145-620BA3E38D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2023-01-27T14:14:26Z</dcterms:modified>
</cp:coreProperties>
</file>