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Moss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51192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7 051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18 482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12 630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21 152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5985AAB-A10C-98C1-30A9-1B4D590CA8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80928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23859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013FAB17-3510-3E65-BAA0-043BBB771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0A6B1E9-EA4C-CCB7-0C53-35D89148FB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4613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21 152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B118F643-5D3A-3FF3-E3A9-3B954C3A155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05563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16 059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15 673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99828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5 550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15 339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F426FE-CD23-AE16-0DFD-75E31C626A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12285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6 899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14 253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D5F3E6-C637-2C21-40D2-88B28D4D32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7C6593F-45AC-4C1A-3B92-F290D2B8D6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746D5AE-1C68-825F-010F-D762D33DF4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F9FC50-2240-7DE6-8FB2-533A173A88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4CDDFD3-2552-BB00-E42F-4484138A9A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0BBB66-4E44-8482-A0D6-EB6F3DA9FB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B31369B-D926-2527-24F1-62C09A5265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5F2FE10-0639-E010-5F77-3A26540905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283AE38-0286-0050-35E7-06A7342056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2023-01-27T14:14:17Z</dcterms:modified>
</cp:coreProperties>
</file>