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Halden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8760205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16 434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16 284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7 308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3 841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7 423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20 125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CD757A8-7187-A35B-A25F-823AA33028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4960951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9630183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ACE02003-315C-BA87-C37D-C65BCD8050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4E0C60E-4E46-1999-7E86-A71A060972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8070676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20 125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DDE738DE-8378-EDF6-903D-31576BC8F6D1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0836371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6 475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14 164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761820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11 528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1 017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7 580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5BAA162-136E-9ACC-FF80-1B0D9FC17A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7774445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12 592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678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6 854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D916DAE-A763-873D-B184-8F76B3CA688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BFF53F8-E9F9-573A-9BD8-6B3C9AB211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FB8E975-039C-6323-B730-0283BE114C2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4F26544-27A3-1FB1-E11C-9EDF30BBB9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D4057A6-1539-CDA0-3CF0-B516864481C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C134226-21EB-53CC-0F45-D967CB90F1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54569C8-81EE-ABD2-0011-75CBC75D939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96387F1-090F-0DB8-3424-5267401C96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7536EB5-3609-50E6-1184-FF5175A3D14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764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2023-01-27T14:14:07Z</dcterms:modified>
</cp:coreProperties>
</file>