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Nordland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96836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77 878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114 266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45 031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42 102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46 435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107 786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90EA69-97DF-BC11-10F0-9317412368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56068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58340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B5F27D1-E6C6-CAED-759B-968B798E6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624AC8E-470C-5AB4-F5BA-41B348F7D8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49281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177 170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16D2CC4-B08B-4DE9-64C2-93DD641FA33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83862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175 232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178 958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178 671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178 504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37284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23 069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5 203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146 294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1D7C75-6917-4BC4-A9AC-77FDF7F146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13180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38 856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11 129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124 581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F9D4C3E-B07D-0AA4-9267-774746FD0A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8DCEE79-CD6D-C221-0703-EE0CEA59A1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15A4C35-E252-0868-F19D-E89A36E4C1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2FAC1AB-B0E8-5D99-C584-E8207CEE1C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22A36E-8FDB-1DE4-8A0E-45A3AF1B93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40D2B2A-B1E0-8E71-7B6B-3BB1F48703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9F82D5-5C4E-3540-6005-598B4AA179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FE3F482-1B5C-3456-F076-70284BF310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58AF496-5D93-E382-8646-79ABF76112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2023-01-27T13:10:58Z</dcterms:modified>
</cp:coreProperties>
</file>