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Hamarøy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63980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3 412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3 097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2 611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2 858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EFF189-60FE-1023-E402-223263FF97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78450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75840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E76A439-C91F-C8A8-FCC2-2AC08A6098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75F4672-9721-2EF7-92B1-149DEFC35F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89309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4 060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2BC0649-09AC-FEBC-562E-08347132CEA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05457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4 060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4 060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79945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668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3 393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C62660-C899-1171-5A3B-F6477114EF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89832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668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3 393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27E29B4-562D-8D64-EA22-0836A03A77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029DE69-8A91-9CBD-B331-BC3D1030E0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5C22292-ECE2-B0AA-3D55-E10A7B7B96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0515ACF-2375-6020-6E0A-575670BE64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8C9AD15-10A7-9AB2-0203-65F9A74984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6547D16-546B-3FC3-5C5F-6EB03F0F63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9212521-8FB4-3F37-FCA2-1CB509D572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8B661A0-A0FA-1FDC-5471-8DA956800B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E493127-3E24-2AC3-3D4D-3ACC4C8CA3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2023-01-27T14:13:59Z</dcterms:modified>
</cp:coreProperties>
</file>