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Moskenes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52882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4AAE07-B6A1-1D83-1511-328E63CD1E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80568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7552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9631E9E-6967-B934-7713-A3C27EC51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BFB0056-7532-A336-799D-FA571DBC78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54610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875E60D-A039-E5D8-980B-BC5D323585C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78614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2279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020B70-C755-8367-8E4C-E9A8157DFE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08323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511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065E19-B5C2-A66B-0BE1-23C740841C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E35C659-ED2B-5848-5382-DBF6E3B1CA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33F8E47-EF6E-57F4-80DD-ACB00A5056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9BB22E2-45F2-5A88-2D9A-359AAC660C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DF04D80-FD75-21FC-E563-D9F03E2B81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A29A77-F1A4-0884-0825-B016BA97DB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4BB6BEF-794A-138E-8D7C-7BCAD8575F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81D652-5B00-0ABD-52F2-6E8F8D07E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2E75E17-5DB8-EAD6-6B61-17D35CD7D3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2023-01-27T14:13:49Z</dcterms:modified>
</cp:coreProperties>
</file>