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Andøy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483009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2 459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2 892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867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1 512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2A2CB70-554C-7732-D40C-E8923A45D8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38483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556262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9B602CF-6A59-73EA-A307-34216B2AD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2F3C5BF-2F26-0E79-34CB-D6E58F4234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501738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2 972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333811BA-C1D2-0CE6-E001-62191FC54889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4277711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2 972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2 972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732025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2 972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BBB6407-2207-88FC-B56A-6B3FF07FA6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86337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2 459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A9D5C63-1766-1F8C-B09E-33A65B9784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EA5E632-7819-7620-234D-8796416672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EA7AB8C-C578-8991-B6D2-A51D39C34D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C6B4A28-614F-7497-540C-5814C13EED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419191E-F9F7-0EA2-F435-D6FB049D2B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B206D96-9350-F835-A4C5-8DDEE4C88A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09D081E-FC41-E306-3A91-8409D4BE40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66F5E54-508B-93ED-E8F1-72C92A2E23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056AE2C-518A-D6AC-6C44-3851F2ABA1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758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2023-01-27T14:13:41Z</dcterms:modified>
</cp:coreProperties>
</file>