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Øksnes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18739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8ACF763-42DE-9390-7065-EF660D13C7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10102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54273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FB96666-1AD8-318B-3C64-5DA1DEE97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9622BA3-D17D-3317-5B4F-62AE4A1D68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63802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87ECA5F-613D-6671-EF36-762B789CFB6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93269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9802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CEAF041-8041-FB6C-7C1A-EF11262DF5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93731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ABCAF1C-FB92-48B4-9818-0183F0D1EA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68B424-B2D8-CAF5-B211-25C1877FAF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9F53678-6312-D65F-8946-731DCC97D5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E34C6A-DD0B-1C69-72DE-108E972092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3DB57C-4006-6221-FBEB-2AA52E5687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2275837-C475-F647-FD78-912876E218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C1FE0B2-EFAE-1E5C-35C9-F1A4AABA7A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549BAB-3A5F-9C72-F73E-1778A4D75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EFB890A-3B14-5B3B-B507-9162359F52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2023-01-27T13:53:16Z</dcterms:modified>
</cp:coreProperties>
</file>