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Hadsel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9907514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414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184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834944F-2426-D876-8B49-5B00970BBB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86871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7630266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9356996C-1947-4CEF-F60D-7371D5D63A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8AB3440-8531-6952-A40D-887B0EC0FD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2717064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598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4B35D211-8DBB-4042-CCAC-B508E944841D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9858128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598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598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5562842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598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9EE356D-730D-A707-ED55-A1F1937E80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2332523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414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184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C168596-7CDA-5C76-7F6F-99EB5AA1436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0" y="1333500"/>
            <a:ext cx="4780176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4FF0B22-F5FD-DD25-5F26-91E8EE2C36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A6C72D0-BCF9-B3EF-F24A-FD9531A0D7E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1F0F446-2F34-FF9A-88A8-58B41C69BC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B315239-E3DB-1FC1-CB9D-57DDCFFAFF3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5950912-5A4F-6DF7-237B-62AE66C34F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4BCABAB-0A5F-E215-785E-1634AED8045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3324656-9115-4AA0-58CD-C61DF6E784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C651C21-BA8C-0B28-2C14-698A461EB47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750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2023-01-27T13:52:37Z</dcterms:modified>
</cp:coreProperties>
</file>