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Vågan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39206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6 023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12 194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20 043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6 793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25 443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CA9A25A-9005-B1EE-01F1-E1255CFDB9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27374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39935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173374D-79D7-3C90-8EE3-95FABABC36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AE77796-EB53-618B-2D02-DC9E470F11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5212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32 237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5F444B00-2D60-C4DE-B134-46B234EC0AB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648824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32 237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32 237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47461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251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31 831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6F11E52-4FC9-9BBE-A337-81E5F49BD7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761403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5 090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26 835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6C3E0F0-7B90-802F-E077-5335C0E63A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E7B86B6-FE05-BD11-D60C-4ACED987D8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A949A78-8F37-6E38-BC71-66F3C23FF1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3E5032E-A528-049F-9C65-55D00CADEB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D1F5F0E-DB7C-0F84-E013-4727524685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19D99B6-FC1A-2021-2CF6-DC0C8EBBE2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278A3DE-7AE3-414A-4E62-C185F1099F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9D7044B-C637-9F4E-BAD8-EFE41A6F82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DBFB08F-AE25-6171-522C-5DCD0B6663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2023-01-27T13:52:03Z</dcterms:modified>
</cp:coreProperties>
</file>