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Vestvågøy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91960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2 994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2 549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2222881-D0E3-9C4A-050E-551D7FD004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75281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93971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1F81FC6-8F23-45A4-002F-83EFFF3AA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9231E93-DCDB-6F32-F221-93548B9D18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61857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2 994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F6EE63B-8733-5473-DFA2-4DFE86F5E81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22752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2 994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2 994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47591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2 994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70E9F70-F834-74B7-CA8D-92521BE641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51721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573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1 976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5F4C876-D57D-F5B4-8303-C37C8F8A5E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BA2956D-E057-9EFC-C18D-FBCA990E33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48F5046-C947-8927-60C8-54D8D10828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764ACF3-C0EA-3CE7-D64C-B454B6698B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2AFD969-F7CB-3C61-DC99-CE749DD02F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C5DE68C-474E-88B1-BA77-CB1D013C6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47257B7-CD03-CEEC-F8E1-2C5288884D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FB4772D-30D9-7E46-DE09-C5C06302E1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713CCA4-0233-EA61-87DC-4026B64CAC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2023-01-27T13:51:20Z</dcterms:modified>
</cp:coreProperties>
</file>