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Flakstad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90584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314D76-8E0E-1741-41C9-C5822D4BB7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8075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52161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B969D0F-2655-02E2-E86D-3D3C4AEC4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FEA318C-D593-6A1D-80F7-89173BDDE1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19451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B70CA4D-B519-0F66-4A95-30C3B9B4AE0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9076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45508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1 579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2266D95-FD18-09FD-02E9-28B8A3171E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03506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1 579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0A6FF3F-F83F-0220-7FB2-B9F241B338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3609D6-8936-31B8-6851-8F0C4D9C63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B458220-2134-F84D-008A-A0E99EE7B8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1B98976-AD23-1738-5F08-6CF9BC85C6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26E6C02-5CB3-FC8A-7961-D4BE601CBA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1F18D1-84FE-02B1-72ED-F9912EADC4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F7A8D07-F107-543E-BEBC-A2AC9F92EF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743369-AB5C-9159-B6EB-A235FC8129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6B1958-F8EB-AEB5-49BE-42D0B3732E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756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2023-01-27T13:50:40Z</dcterms:modified>
</cp:coreProperties>
</file>