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Værøy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11823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87873EB-C4B3-8310-B083-8F38D03974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11341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41129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7D21607-75E8-6BE6-465B-233361AB6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AA594CB-4286-86BB-B7DE-E5164E369B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98927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2 695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157A6F4-FB76-5264-D200-36E113B694D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93330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58841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43E62F-A920-9EE0-5E3B-271AE7CE14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6353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2 695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EDEEAD-F030-E7E9-E4DC-A9796C30FF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A6887A-815F-7D12-3F01-C4705B35A9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C4BC8D4-50DB-76FA-4A1F-58CABA6065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59FEB3E-F74D-FB62-77D2-1DAB6C4FA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2DB86B6-441E-4E6A-0199-793ED4EB06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D1A5A3C-FEBC-BB5C-5F30-9FE611A549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BA816FF-64DE-8545-3FAE-AA2F58EF29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A686076-123F-366C-E9C2-408FBEAC5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5A3766-90E8-283C-7898-056E9D6754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2023-01-27T13:50:02Z</dcterms:modified>
</cp:coreProperties>
</file>