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Evenes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24738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1 609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8CE6CFD-209B-8655-F270-8BBF883EEF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06120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12776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445CDA7-1806-F445-EA10-06A14A2EE9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2B01EE5-CBEC-1E06-0AEA-8416B1918E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10769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2F83EC2-8B96-B423-91C4-87A9F8B7B93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5306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61339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8B2D22D-1479-DCA2-CFD7-6EA0AA3F2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91327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2 473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0735071-C840-D657-8348-B3DF016ED6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2B0179E-D37B-3493-E176-853E4907C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863AC89-D3BA-AF8E-E25C-222573BC92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47AC70-1A08-E738-9959-EEA6F984B1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2E0DFE3-0F65-E139-4D9D-32991D609A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007680-F923-F92C-2109-AE79C81A90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302E632-DF73-C6C7-D1D9-03DBEEEE72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07642A-9C21-5E42-A733-DF4ECBD45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B7B26A-492E-72D5-B0D6-E0D985BCC3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2023-01-27T13:49:28Z</dcterms:modified>
</cp:coreProperties>
</file>