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Steigen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554783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3 378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1 126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461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11DA905-4E33-95FE-6D34-59FF1A2CE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9145171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245417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7E4A5DC8-EDC3-DE47-DD01-FC58CE1139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AD2CA469-D728-1D28-AF2F-BD5F8126B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963421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3 729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6816D549-FF28-9B4B-BC2F-706DFA18C2B3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60367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3 729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299729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739E6102-F9AD-B70E-CFFF-04E094FC38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002885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1 126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796A776-2141-DB38-F078-B38554219D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957F019-1DCC-3E6A-4A87-45BFBEE379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E8096FBA-40CC-6228-656E-36523BC9A6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CAF933AA-E27F-9B4B-AC23-2358F31822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172A33C-0B65-B906-C6F9-E4D4F2463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C29D795-125F-6F6A-DB6C-79A241A820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5783BF7-3AD2-0716-9224-095FBA845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99290085-B310-4BA0-E1E1-0DEE0556D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FAE7D7F5-F233-1F30-2839-8C517C58EA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757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2023-01-27T13:48:00Z</dcterms:modified>
</cp:coreProperties>
</file>