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Sørfold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68363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B02BDD5-B97A-6065-75F8-84E7A901E8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18448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6868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1A75156-0C7A-428F-185C-77AA9818E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F657538-48F2-21D7-8DE7-8A6329902F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92668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772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886F08E-5000-6826-84F3-B945587E282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37457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94119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BC73001-4DBD-440E-5211-18707E3E21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57762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548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6F995A6-0838-0335-E692-93EBC424E8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229941-C819-08EE-9E55-DF3C1C3138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768E6EC-3E9D-2EB1-99DA-36B6CB795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7B9583B-97EC-9737-623D-3E0D2F4B1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C8D9CFE-F9EB-346C-1554-791A5EF128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0D7142A-5E19-FB97-0B2E-51ED0C3429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DF34EE7-9BE2-44CB-7A82-96ABBE8EB5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CFE392-7226-ADCE-9A04-8008582D94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649A1D2-0300-1800-3719-39F354D38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2023-01-27T13:47:20Z</dcterms:modified>
</cp:coreProperties>
</file>