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Fauske-Fuossko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42295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2 032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1 388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C73D512-C85A-922A-F9A9-CFCA06858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62271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37616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DB3DE9B-FF27-142F-5C62-437DCCEAE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1C046E-535E-1855-44E2-1B445BC91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9409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4 833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874769F-BDD9-4769-3E5B-1995A09823A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24096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0696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1 977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2 552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99779B-D939-FA6F-D719-5358D041C6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48927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3 127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1C49A7-1EFC-5267-B396-273156963A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50C5C73-8595-55F5-66D8-D1797459C8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2AC568-03EA-DE4F-5926-EFD37A9C37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332853-C29B-F251-0BCA-1CFD8DF765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3BE377-47BF-1F76-DC24-F74CEA985A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34F9B8-F48A-B753-B99B-DA12ECB3A6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FD92C0C-58A8-6F74-9295-BB34DDB189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1C4C3F8-A056-0CB4-4305-E0A20EFB4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88F54F-6513-C133-D845-9F0648FF61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2023-01-27T13:46:29Z</dcterms:modified>
</cp:coreProperties>
</file>