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Saltdal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2693844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2 617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291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291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328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619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8DC8D69-2623-FBB0-57C4-ECD6BEBAD9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2847934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9280756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6014224E-DF79-FD89-6963-21C49DEAD4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CD54E9B-76FA-17FD-918F-143BEBA7AD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0835803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3 260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9492616-A948-BB8D-E32D-436F666F40FD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6891302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3 260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3 260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160593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1 283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1 977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6283090-1A47-663D-6F20-CA76D656E4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5765568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1 283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1 237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740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31823D9-8D5C-7375-D2C2-178C34D037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46694A2-FD0C-12DB-4B4F-16943C5F89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A747A87-7033-6A54-0C68-A3062BAFF2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5864BDE-5E2C-DC50-50FA-2F1C063D3C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05A387F-D541-584B-EAD2-23BF4554C9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B2BF3C1-2B1C-F4AC-99F4-3BEA5FF431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C148CFB-65A5-164F-6B94-86C68503D2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7FCA27C-3FF1-73E5-F6AE-3C80CEBBE9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F452B28-D8FC-636B-9574-DAF695E7FB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758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2023-01-27T13:45:23Z</dcterms:modified>
</cp:coreProperties>
</file>