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Beiarn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6783431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1 563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1 563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984195A-1148-C029-BF3A-940431762C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6528042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3890980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2365ABA8-2406-75ED-A3AD-F6A0A794CC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D1FB1CA-E033-2E54-E45A-5F1B56602A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6578150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1 563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9A2712BA-B96A-BC3D-F5D7-53799D6636CB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5146132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2 166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2 166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0972429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1 563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4938497-41CB-EF06-9BA8-4FDBD937AC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3233171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1 563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E545742-880C-E41B-0CE0-6CF6787799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E85AA30-7C4F-94EF-5CDA-E94AADFB30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A881869-902D-2F11-6AAD-A2C72083B1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B5D8992-A969-6185-BD0B-D99293B1A7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72140EB-9EE4-8B07-9A7F-6CBADEE7F0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9BE28C6-E73C-3412-94A5-D39925A44F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9FE61D0-43F2-61A4-154B-5B1F84709F4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573F945-3016-0426-358E-B17B60CB20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FED7FA2-D4A3-3BB1-D466-06DBDE397C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757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2023-01-27T13:44:38Z</dcterms:modified>
</cp:coreProperties>
</file>