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Gildeskål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37946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C80C2A-F377-8714-4D32-D55E5F456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35292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9352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D0FF9CB-C381-A835-A2CD-9DE869B52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83F45B-2AF1-1019-352F-C51569A2A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4853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276871-472E-D65F-FEBA-B0370D4BA9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1058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43841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14494E-49F9-194A-BF26-138F8F487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74716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CE8710-214A-FA5F-BABE-B58EABA73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DD8D26-961A-A0CC-E28B-598063666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53966A6-0012-E11A-FAC6-560BA9E32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375AA67-E69F-F51D-F009-E2C14AC2A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924AF5-0759-0796-1C1B-A4D95D9D8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FADD6A-87BA-6979-1488-E5B82A8E83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78EA1F-F771-A33F-8735-563B39F06F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8524F09-AA53-2522-954B-DE42FBCDF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1A2FC4-306B-8654-F3AC-B70D8C0BC1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2023-01-27T13:43:59Z</dcterms:modified>
</cp:coreProperties>
</file>