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Meløy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35945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300E42-7341-95F8-2471-68301D3DE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2104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77363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198EA23-F07A-B9B2-2678-D26BB5DC9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C59E82-9866-F3A9-12AC-1257B0E14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14265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3 065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AF0957E-0371-EEF2-2D50-1A72B8A80DB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47485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5 817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13680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F8D768-C592-2728-557B-910C02389F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52108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4EF368-4B67-CF80-5175-1BC6262D4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098879-F6CB-46AC-1AD1-2601FC784E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4D1A10-630C-2F09-52CF-81932B848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CFA443-F821-B711-0A88-DF163238E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A804516-3EB1-9273-DE7B-312A89AA2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CE11A9-F528-9C0B-1BDF-891856E40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9A7C5C-7A1E-2B16-0DCE-6947D2516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F5DA21-455B-8F7E-F391-4D06928D11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3019FC2-4799-D0A3-ED0E-433AFDC78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2023-01-27T13:42:20Z</dcterms:modified>
</cp:coreProperties>
</file>