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Rødøy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0855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323C39-5A29-BB8F-F94B-55623DB92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17949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06166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233C3C7-DE3E-D6E1-2298-369FC3833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187D83-4E50-FB61-A577-0A3CE8DE93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3274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3D7786C-1193-4AE1-244A-7AAE2503315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0998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52313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BDBB55-1CC0-0E0A-3B15-36A777CC8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89262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923109-282D-1F0D-3B05-5A1ECFBA9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758185-1440-C69C-1F41-207A83EEA6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98887FC-7971-810F-7641-540C3F28BB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E783F93-A613-3524-5604-8398FD194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498E68-EF63-A7D2-55BF-6F1FD8FB0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B8573D-F0FF-1FD0-82FF-73E26F2A6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2692F8-9B23-A31A-BCEE-34ED7A926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65C389-5949-F526-BB34-0F874B9A3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309DA0-9448-A98A-8716-0E1FBD4A95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2023-01-27T13:41:48Z</dcterms:modified>
</cp:coreProperties>
</file>