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Træna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5226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68ED72-5A8A-0ABF-6532-EFCDB13EB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43202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80669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0C4BA3E-D5C1-2FA4-F580-AA78E108D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877551-29E5-DD16-8DB5-0ED423979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7924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E4F319-9BA4-9428-0A6A-8806BCBF554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19356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65575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1F9B59-9BB6-9CA9-96C9-892AADCD5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1501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D1DAA6-962F-E86C-6510-D3BB95AFE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45016A-FB84-C624-BE01-C7B1107DD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47F2427-04D1-7A53-2AB6-DE4F9C8D9D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4AD292-9174-8395-5CFE-3739E1F6A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74091A-E7C9-0AB1-C6BF-6A9B7A30AE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50013C-396B-83BD-A6C0-727889783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385D33-5CF2-2A8C-5BA5-5535C9F4C3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763BE7-6FAA-5BA3-6093-8C9531CDD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80895C-4869-D1B2-8CC3-29AC74D12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2023-01-27T13:40:49Z</dcterms:modified>
</cp:coreProperties>
</file>