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Lurøy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95350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5E0B60-3667-2A29-9F9E-98D042338F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93499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97485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E5F7829-C5CD-7E18-D702-E37B6E835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B01C7EA-C441-EE2C-FC60-EA4980F345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56163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3 646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5D32212-CE02-DC33-4F7A-30FDEF9A18A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64700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46180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AAE88B-89E3-BCC2-DADE-95294E4190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06897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2CF630D-784F-2927-5E58-189C8D1138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15F2F6-8237-AB8E-9BED-72DE0452EA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46C1A7-936A-FCAB-901C-9D396D7791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B560BC-8222-0D91-DB01-0B3296312E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297E4F5-CCBF-6345-1B4D-4CA578CE4B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202C6FB-3C43-A6E1-C203-42A507AC6A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3B710F1-F206-FBC1-85A1-6165A85C94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703FD7-50F5-BAD5-8A32-E14681299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22F283-D408-53A3-DD60-A984238456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756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2023-01-27T13:40:00Z</dcterms:modified>
</cp:coreProperties>
</file>