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Rana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728302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1 975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14 315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7 944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6 214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C2510BE-8238-9E0D-C93A-0B78A26B04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3881680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4289174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230787A3-7E6C-CB11-5EEF-457280FA48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95C9CF3-A986-7FAB-099D-06516324AA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6501319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14 340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F5540A6-8F30-B7FA-9EA1-69BDED5A2D05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571321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14 605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14 340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044037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14 340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61FDC71-4A00-B07C-4A97-1CFD050D01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0085704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38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14 301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9658DFD-4D7B-0C51-D5DA-5AC20FBF06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3FE472B-978F-5101-7FF5-CB8F333805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433378F-8026-8521-45C0-6AD43370E6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A1BAB9D-9553-F199-EB55-81B71A4EFA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6B096EB-BB73-BE37-86D9-8333FBB7A3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A7CB070-AE38-C6D2-C449-CAE23468A7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0DD1D37-6E97-1973-EC08-46AC508D05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2DF350A-4EC6-7CDA-2595-CF8670FCD6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C2BDB6B-9FCD-2ADB-2B1A-F5C193AC19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759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2023-01-27T13:39:30Z</dcterms:modified>
</cp:coreProperties>
</file>