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Hemnes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45914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D185215-7426-DE06-7A78-5AC0EA2E7A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46741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02812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93570EB7-92A3-03A7-2F8F-17364C5ED6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3426DE4-AD6A-AD20-699A-FDD4C5A99C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86322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D02583B-853B-B3A0-B7EA-DF3F1865A28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69492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99688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E8ECC97-75AA-6B53-69C2-86CE3221AE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59237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8606649-601F-A9F8-BFFD-41A0605B3D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33F9937-71FC-C30E-B9D4-32AF46087F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4FE783C-B643-A1C6-E087-0D81B10927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36B5BF-A3A3-5051-816C-B321871E1F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98BBB7A-4153-44DF-5551-E6BB6FFD5B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4ED7DD0-FA9C-5FC9-7894-D9F6F59C6F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3E8E8AE-09B6-5A07-ADC4-95C0B169D7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00E1DBA-89E0-385C-241E-B94D15180C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F1335BD-D6C4-8678-36BD-0C3CB7BFD7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2023-01-27T13:38:52Z</dcterms:modified>
</cp:coreProperties>
</file>